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AURORA - Heathens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AURORA - The Forbidden Fruits Of Eden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AURORA - The Innocent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